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423" r:id="rId3"/>
    <p:sldId id="421" r:id="rId4"/>
    <p:sldId id="422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</p:sldIdLst>
  <p:sldSz cx="10693400" cy="75692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88"/>
    <a:srgbClr val="0091B3"/>
    <a:srgbClr val="58CDD0"/>
    <a:srgbClr val="60CED2"/>
    <a:srgbClr val="93DFE1"/>
    <a:srgbClr val="C4EDEE"/>
    <a:srgbClr val="F1ECA9"/>
    <a:srgbClr val="DCE9B0"/>
    <a:srgbClr val="FFFF66"/>
    <a:srgbClr val="00A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224" y="102"/>
      </p:cViewPr>
      <p:guideLst>
        <p:guide orient="horz" pos="238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108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08063" y="685800"/>
            <a:ext cx="484187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Processos Core</a:t>
            </a:r>
          </a:p>
          <a:p>
            <a:r>
              <a:rPr lang="pt-BR" dirty="0"/>
              <a:t>Processos</a:t>
            </a:r>
            <a:r>
              <a:rPr lang="pt-BR" baseline="0" dirty="0"/>
              <a:t> de apoio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0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undo-quadriculad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639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0" y="7207043"/>
            <a:ext cx="9667971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3334536" y="7268230"/>
            <a:ext cx="29700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kern="100" spc="-80" dirty="0">
                <a:solidFill>
                  <a:schemeClr val="bg2"/>
                </a:solidFill>
                <a:latin typeface="Gotham-Light"/>
              </a:rPr>
              <a:t> N.0 20140915_001			 Slide</a:t>
            </a:r>
            <a:r>
              <a:rPr lang="en-US" sz="1050" kern="100" spc="-80" baseline="0" dirty="0">
                <a:solidFill>
                  <a:schemeClr val="bg2"/>
                </a:solidFill>
                <a:latin typeface="Gotham-Light"/>
              </a:rPr>
              <a:t> </a:t>
            </a:r>
            <a:fld id="{8A4BF606-4E76-4780-87F3-F5C42102C1A0}" type="slidenum">
              <a:rPr lang="en-US" sz="1050" kern="100" spc="-80" smtClean="0">
                <a:solidFill>
                  <a:schemeClr val="bg2"/>
                </a:solidFill>
                <a:latin typeface="Gotham-Light"/>
              </a:rPr>
              <a:t>‹nº›</a:t>
            </a:fld>
            <a:endParaRPr lang="en-US" sz="1050" kern="100" spc="-80" dirty="0">
              <a:solidFill>
                <a:schemeClr val="bg2"/>
              </a:solidFill>
              <a:latin typeface="Gotham-Light"/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9424236" y="7207043"/>
            <a:ext cx="1258904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3" descr="marca-verity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8"/>
          <a:stretch/>
        </p:blipFill>
        <p:spPr>
          <a:xfrm>
            <a:off x="9593791" y="7203965"/>
            <a:ext cx="854832" cy="309627"/>
          </a:xfrm>
          <a:prstGeom prst="rect">
            <a:avLst/>
          </a:prstGeom>
        </p:spPr>
      </p:pic>
      <p:sp>
        <p:nvSpPr>
          <p:cNvPr id="10" name="Rectangle 19"/>
          <p:cNvSpPr/>
          <p:nvPr userDrawn="1"/>
        </p:nvSpPr>
        <p:spPr>
          <a:xfrm>
            <a:off x="-202883" y="-27799"/>
            <a:ext cx="11012513" cy="1103777"/>
          </a:xfrm>
          <a:prstGeom prst="rect">
            <a:avLst/>
          </a:prstGeom>
          <a:solidFill>
            <a:srgbClr val="000000">
              <a:alpha val="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7298471"/>
            <a:ext cx="664256" cy="157006"/>
          </a:xfrm>
          <a:prstGeom prst="rect">
            <a:avLst/>
          </a:prstGeom>
        </p:spPr>
      </p:pic>
      <p:sp>
        <p:nvSpPr>
          <p:cNvPr id="12" name="CaixaDeTexto 3"/>
          <p:cNvSpPr txBox="1"/>
          <p:nvPr userDrawn="1"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/>
          <p:nvPr/>
        </p:nvPicPr>
        <p:blipFill>
          <a:blip r:embed="rId2">
            <a:extLst/>
          </a:blip>
          <a:srcRect l="21085" r="20915" b="26889"/>
          <a:stretch>
            <a:fillRect/>
          </a:stretch>
        </p:blipFill>
        <p:spPr>
          <a:xfrm>
            <a:off x="-56969" y="-50366"/>
            <a:ext cx="10774968" cy="764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0065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Rápida explicação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26406" y="24235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Todas as informações do nosso repositório estarão presentes na pasta .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é o comando responsável  por criar um repositório completo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6" y="3521749"/>
            <a:ext cx="6072189" cy="34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13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50036" y="264612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 comando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status” mostra o estado atual do nosso repositório;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mensagem indica que nosso arquivo ainda não está sendo rastreado pelo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24" y="1664374"/>
            <a:ext cx="5171637" cy="29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96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035974" y="1731726"/>
            <a:ext cx="64508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index.html”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335887"/>
            <a:ext cx="7678737" cy="43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93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5" y="2209789"/>
            <a:ext cx="6750050" cy="379505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835823" y="1417401"/>
            <a:ext cx="92940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“estilo.css” e um diretório chamado imagens e coloque o logo da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verity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dentro dele</a:t>
            </a:r>
          </a:p>
        </p:txBody>
      </p:sp>
    </p:spTree>
    <p:extLst>
      <p:ext uri="{BB962C8B-B14F-4D97-AF65-F5344CB8AC3E}">
        <p14:creationId xmlns:p14="http://schemas.microsoft.com/office/powerpoint/2010/main" val="16432392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07161" y="208891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290" y="1192886"/>
            <a:ext cx="5629060" cy="3164801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Nosso arquivo e nossa pasta ainda não estão sendo rastreados;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Será que teremos que executar um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pra cada um deles?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4466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121448" y="1303100"/>
            <a:ext cx="557926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.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778674"/>
            <a:ext cx="5929313" cy="333361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ponto do comando anterior representa todos os arquivos não rastreados do diretório atual e também dos subdiretórios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9624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35761" y="1417401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 área de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4" y="2122636"/>
            <a:ext cx="3993380" cy="2463652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Quando executamos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adiciona os arquivos na área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Nessa área, todas as mudanças passam a ser rastreadas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616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92886" y="248134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Alterando arquivos já adicionados no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2" y="1135163"/>
            <a:ext cx="5349875" cy="3007836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192886" y="560497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Vamos executar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1" y="4362346"/>
            <a:ext cx="5349875" cy="2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25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Ignorando arquivos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fazer se tivermos arquivos temporários? Seremos obrigados a adicionar e salvar arquivos desnecessários?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1850111"/>
            <a:ext cx="5578475" cy="31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10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Adicionando o gitignore.txt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769281" y="200920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arquivo chamado gitignore.txt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161564"/>
            <a:ext cx="4899103" cy="27544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3973230"/>
            <a:ext cx="4899103" cy="3081824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278611" y="460586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Mude o nome para .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gitignore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7" name="Subtítulo 5"/>
          <p:cNvSpPr txBox="1">
            <a:spLocks/>
          </p:cNvSpPr>
          <p:nvPr/>
        </p:nvSpPr>
        <p:spPr bwMode="auto">
          <a:xfrm>
            <a:off x="769281" y="5233865"/>
            <a:ext cx="4045607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do terminal do Windows para renomear;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Exe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cute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status novamente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086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303338"/>
            <a:ext cx="5905500" cy="2933700"/>
          </a:xfrm>
          <a:prstGeom prst="rect">
            <a:avLst/>
          </a:prstGeom>
        </p:spPr>
      </p:pic>
      <p:grpSp>
        <p:nvGrpSpPr>
          <p:cNvPr id="4" name="Grupo 24"/>
          <p:cNvGrpSpPr/>
          <p:nvPr/>
        </p:nvGrpSpPr>
        <p:grpSpPr>
          <a:xfrm>
            <a:off x="1378749" y="4880914"/>
            <a:ext cx="7429631" cy="1567971"/>
            <a:chOff x="400308" y="1611834"/>
            <a:chExt cx="3992030" cy="2262980"/>
          </a:xfrm>
        </p:grpSpPr>
        <p:sp>
          <p:nvSpPr>
            <p:cNvPr id="6" name="Retângulo 5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7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Não acompanhamos a evolução do nosso trabalho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Perdemos histórico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Não sabemos o que foi modificado;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Necessidade de backups constantes;</a:t>
              </a: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5294387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Gravando arquivos no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1854316"/>
            <a:ext cx="4921250" cy="2766852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terminal é exibida a mensagem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commited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1502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307186"/>
            <a:ext cx="6035675" cy="3393410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–m serve para adicionarmos uma mensagem ao nosso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Devemos dar uma mensagem que descr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 bem o que fizemos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rastrear 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as mudanças de uma só vez com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commit-am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mas o comando só funciona com arquivos que já foram rastreados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307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80" y="2805044"/>
            <a:ext cx="5657113" cy="227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</p:spTree>
    <p:extLst>
      <p:ext uri="{BB962C8B-B14F-4D97-AF65-F5344CB8AC3E}">
        <p14:creationId xmlns:p14="http://schemas.microsoft.com/office/powerpoint/2010/main" val="22812399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Comandos úteis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1" y="2135863"/>
            <a:ext cx="3924699" cy="220656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078843" y="5452934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diff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078843" y="32463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99" y="4500571"/>
            <a:ext cx="4389376" cy="2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7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Excluindo arquivos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64449"/>
            <a:ext cx="7893050" cy="443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55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rm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78701"/>
            <a:ext cx="5764213" cy="3240788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Devemos executar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rastrear a deleção do nosso arquivo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seguida devemos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essa deleção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3222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40" y="2547109"/>
            <a:ext cx="6273594" cy="3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25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não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8" y="2035849"/>
            <a:ext cx="6778624" cy="3811115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Isso pode nos salvar de uma exclusão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acidente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75980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1978700"/>
            <a:ext cx="6157913" cy="346213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não passarmos parâmetros, ele irá retirar todos os arquivos.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Se quisermos retirar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e remover as alterações, só precisamo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adicionar --hard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454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commitadas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007274"/>
            <a:ext cx="6464300" cy="3634394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revert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–no-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&lt;numero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 para manter um padrão na mensagem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também usar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–hard &lt;numer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anterior&gt;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9742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3"/>
          <p:cNvSpPr txBox="1"/>
          <p:nvPr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  <p:sp>
        <p:nvSpPr>
          <p:cNvPr id="5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CENTRALIZADO</a:t>
            </a:r>
          </a:p>
        </p:txBody>
      </p:sp>
      <p:pic>
        <p:nvPicPr>
          <p:cNvPr id="6" name="Imagem 5" descr="https://git-scm.com/figures/18333fig0102-t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2" y="2396806"/>
            <a:ext cx="4902836" cy="341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7917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Trabalhando com repositório remoto: criando conta no GitHub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9" y="2050136"/>
            <a:ext cx="7593012" cy="42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689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335887"/>
            <a:ext cx="4772026" cy="29962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2" y="2394478"/>
            <a:ext cx="4692650" cy="2879051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nome da sua preferência </a:t>
            </a:r>
          </a:p>
        </p:txBody>
      </p:sp>
    </p:spTree>
    <p:extLst>
      <p:ext uri="{BB962C8B-B14F-4D97-AF65-F5344CB8AC3E}">
        <p14:creationId xmlns:p14="http://schemas.microsoft.com/office/powerpoint/2010/main" val="2986551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164437"/>
            <a:ext cx="7893050" cy="4437674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Adicione o repositório remoto no seu local</a:t>
            </a:r>
          </a:p>
        </p:txBody>
      </p:sp>
    </p:spTree>
    <p:extLst>
      <p:ext uri="{BB962C8B-B14F-4D97-AF65-F5344CB8AC3E}">
        <p14:creationId xmlns:p14="http://schemas.microsoft.com/office/powerpoint/2010/main" val="3671062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6" y="2078711"/>
            <a:ext cx="6964362" cy="3915542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Envie suas alterações para o repositório remoto e confira no GitHub</a:t>
            </a:r>
          </a:p>
        </p:txBody>
      </p:sp>
    </p:spTree>
    <p:extLst>
      <p:ext uri="{BB962C8B-B14F-4D97-AF65-F5344CB8AC3E}">
        <p14:creationId xmlns:p14="http://schemas.microsoft.com/office/powerpoint/2010/main" val="42128032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Clonando seu repositório em outro lugar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2421611"/>
            <a:ext cx="6800850" cy="38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274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03" y="2007274"/>
            <a:ext cx="6366021" cy="3579139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uma linha independente de desenvolvimento;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Ela funciona como um ponteiro que aponta para o último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que foi feito.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--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decorate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72261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90" y="3284191"/>
            <a:ext cx="6200645" cy="17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12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223598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Criando uma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 cria 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possui um ponteiro chamado HEAD que nos indica em qual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estamos trabalhando.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14" y="2035850"/>
            <a:ext cx="5679885" cy="3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790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27" y="2273509"/>
            <a:ext cx="6200645" cy="3250782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10279767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Alternando entre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92" y="2021562"/>
            <a:ext cx="6416845" cy="3607714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 alterna entre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branches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criar e já mudar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comando é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–b &lt;nome&gt;</a:t>
            </a:r>
          </a:p>
        </p:txBody>
      </p:sp>
    </p:spTree>
    <p:extLst>
      <p:ext uri="{BB962C8B-B14F-4D97-AF65-F5344CB8AC3E}">
        <p14:creationId xmlns:p14="http://schemas.microsoft.com/office/powerpoint/2010/main" val="16358314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DISTRIBUÍDO</a:t>
            </a:r>
          </a:p>
        </p:txBody>
      </p:sp>
      <p:pic>
        <p:nvPicPr>
          <p:cNvPr id="3" name="Imagem 2" descr="https://git-scm.com/figures/18333fig0103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48" y="2066289"/>
            <a:ext cx="5506403" cy="4534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1602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82" y="2530498"/>
            <a:ext cx="6236487" cy="31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492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54" y="1678662"/>
            <a:ext cx="6518495" cy="3664864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192887" y="1238807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Commitando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coisas em outra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e faça alterações no arquivo estilo.css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‘Alterando o fundo’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767764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5" y="2684875"/>
            <a:ext cx="6200645" cy="3028125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401981621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Voltando para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master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e fazendo alterações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615" y="1992987"/>
            <a:ext cx="5832359" cy="327910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faça alterações no arquivo index.html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‘Alterando o Titulo’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1701891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33" y="2203562"/>
            <a:ext cx="5591333" cy="370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6" y="2203562"/>
            <a:ext cx="645154" cy="37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497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merge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9" y="2121574"/>
            <a:ext cx="6289783" cy="3536276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</p:spTree>
    <p:extLst>
      <p:ext uri="{BB962C8B-B14F-4D97-AF65-F5344CB8AC3E}">
        <p14:creationId xmlns:p14="http://schemas.microsoft.com/office/powerpoint/2010/main" val="298826469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62" y="2537546"/>
            <a:ext cx="6200645" cy="30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009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rebase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56" y="1978700"/>
            <a:ext cx="6035656" cy="3393400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</p:spTree>
    <p:extLst>
      <p:ext uri="{BB962C8B-B14F-4D97-AF65-F5344CB8AC3E}">
        <p14:creationId xmlns:p14="http://schemas.microsoft.com/office/powerpoint/2010/main" val="197548415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77" y="2617881"/>
            <a:ext cx="6200645" cy="233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27543177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gi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1537017"/>
            <a:ext cx="4312921" cy="2006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o 24"/>
          <p:cNvGrpSpPr/>
          <p:nvPr/>
        </p:nvGrpSpPr>
        <p:grpSpPr>
          <a:xfrm>
            <a:off x="1364461" y="4880914"/>
            <a:ext cx="7429631" cy="1567971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Sistema de controle de versão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Criado em 2005, pela comunidade de desenvolvimento do Linux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Totalmente distribuído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6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10942249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17" y="1521676"/>
            <a:ext cx="2597905" cy="25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git-scm.com/figures/18333fig0102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9" y="1547532"/>
            <a:ext cx="3176640" cy="25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isósceles 3"/>
          <p:cNvSpPr/>
          <p:nvPr/>
        </p:nvSpPr>
        <p:spPr bwMode="auto">
          <a:xfrm rot="10800000">
            <a:off x="6853548" y="4147329"/>
            <a:ext cx="2507240" cy="515731"/>
          </a:xfrm>
          <a:prstGeom prst="triangle">
            <a:avLst>
              <a:gd name="adj" fmla="val 49615"/>
            </a:avLst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087" b="1" spc="27" dirty="0">
              <a:solidFill>
                <a:schemeClr val="bg1"/>
              </a:solidFill>
              <a:latin typeface="Gotham-Light"/>
              <a:ea typeface="Arial"/>
              <a:cs typeface="Gotham-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93" y="2547941"/>
            <a:ext cx="459463" cy="407252"/>
          </a:xfrm>
          <a:prstGeom prst="rect">
            <a:avLst/>
          </a:prstGeom>
        </p:spPr>
      </p:pic>
      <p:grpSp>
        <p:nvGrpSpPr>
          <p:cNvPr id="6" name="Grupo 24"/>
          <p:cNvGrpSpPr/>
          <p:nvPr/>
        </p:nvGrpSpPr>
        <p:grpSpPr>
          <a:xfrm>
            <a:off x="1865600" y="4850506"/>
            <a:ext cx="7429631" cy="1567971"/>
            <a:chOff x="400308" y="1611834"/>
            <a:chExt cx="3992030" cy="2262980"/>
          </a:xfrm>
        </p:grpSpPr>
        <p:sp>
          <p:nvSpPr>
            <p:cNvPr id="10" name="Retângulo 9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11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 na manutenção de linhas paralelas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Maior facilidade para efetuar Merge;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Possibilidade real de trabalhar off-line (benefício para trabalho com Outsourcing);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Backup atualizado do projeto estará presente nas máquinas de todo o time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Facilidades para o desenvolvedor (trabalhando com branches locais).</a:t>
              </a:r>
              <a:endParaRPr lang="pt-BR" sz="1087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7" name="CaixaDeTexto 35"/>
          <p:cNvSpPr txBox="1"/>
          <p:nvPr/>
        </p:nvSpPr>
        <p:spPr>
          <a:xfrm>
            <a:off x="1865601" y="4490332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BENEFÍCIOS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8" name="Retângulo de cantos arredondados 29"/>
          <p:cNvSpPr/>
          <p:nvPr/>
        </p:nvSpPr>
        <p:spPr>
          <a:xfrm>
            <a:off x="1317146" y="1192847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CVS ( SVN, TFS)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  <p:sp>
        <p:nvSpPr>
          <p:cNvPr id="9" name="Retângulo de cantos arredondados 30"/>
          <p:cNvSpPr/>
          <p:nvPr/>
        </p:nvSpPr>
        <p:spPr>
          <a:xfrm>
            <a:off x="6815897" y="1150722"/>
            <a:ext cx="2582545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COM GIT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244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464350" y="1448928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Prática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4350" y="187114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https://git-scm.com/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92" y="2347225"/>
            <a:ext cx="7493000" cy="38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47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5"/>
          <p:cNvSpPr txBox="1"/>
          <p:nvPr/>
        </p:nvSpPr>
        <p:spPr>
          <a:xfrm>
            <a:off x="807250" y="2024620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uma pasta chamada moveis</a:t>
            </a:r>
          </a:p>
        </p:txBody>
      </p:sp>
      <p:sp>
        <p:nvSpPr>
          <p:cNvPr id="7" name="CaixaDeTexto 35"/>
          <p:cNvSpPr txBox="1"/>
          <p:nvPr/>
        </p:nvSpPr>
        <p:spPr>
          <a:xfrm>
            <a:off x="807250" y="5437301"/>
            <a:ext cx="3078950" cy="538609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index.html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54" y="1164312"/>
            <a:ext cx="4790452" cy="26933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20" y="4043363"/>
            <a:ext cx="5387428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07211" y="2423052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Botão direito e clique em ‘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Bash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here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sp>
        <p:nvSpPr>
          <p:cNvPr id="5" name="CaixaDeTexto 35"/>
          <p:cNvSpPr txBox="1"/>
          <p:nvPr/>
        </p:nvSpPr>
        <p:spPr>
          <a:xfrm>
            <a:off x="507211" y="5918727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init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207174"/>
            <a:ext cx="4906962" cy="275881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4308893"/>
            <a:ext cx="4906962" cy="27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38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1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22507</TotalTime>
  <Words>900</Words>
  <Application>Microsoft Office PowerPoint</Application>
  <PresentationFormat>Personalizar</PresentationFormat>
  <Paragraphs>113</Paragraphs>
  <Slides>48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6" baseType="lpstr">
      <vt:lpstr>Arial</vt:lpstr>
      <vt:lpstr>Calibri</vt:lpstr>
      <vt:lpstr>Gotham-Light</vt:lpstr>
      <vt:lpstr>Helvetica</vt:lpstr>
      <vt:lpstr>Helvetica Neue</vt:lpstr>
      <vt:lpstr>Open Sans</vt:lpstr>
      <vt:lpstr>Open Sans Light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breno.marcantonio</dc:creator>
  <cp:lastModifiedBy>Gustavo Alves dos Santos Silva</cp:lastModifiedBy>
  <cp:revision>951</cp:revision>
  <dcterms:modified xsi:type="dcterms:W3CDTF">2017-01-10T11:01:36Z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